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80000" y="1692000"/>
            <a:ext cx="11232000" cy="3960000"/>
          </a:xfrm>
          <a:solidFill>
            <a:srgbClr val="9C9B9B"/>
          </a:solidFill>
        </p:spPr>
        <p:txBody>
          <a:bodyPr lIns="0" tIns="1080000">
            <a:normAutofit/>
          </a:bodyPr>
          <a:lstStyle>
            <a:lvl1pPr marL="1800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endParaRPr lang="nb-NO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80000" y="6386401"/>
            <a:ext cx="864649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4E006A9-88F4-4198-90EC-5717A9128E88}" type="datetime1">
              <a:rPr lang="nb-NO" smtClean="0"/>
              <a:t>19.01.2022</a:t>
            </a:fld>
            <a:endParaRPr lang="nb-NO" dirty="0"/>
          </a:p>
        </p:txBody>
      </p:sp>
      <p:sp>
        <p:nvSpPr>
          <p:cNvPr id="14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551037" y="6386400"/>
            <a:ext cx="456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5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6241025" y="6386401"/>
            <a:ext cx="592395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105156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09883" y="1896814"/>
            <a:ext cx="4560000" cy="3710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793800" y="1896812"/>
            <a:ext cx="4560000" cy="3710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80000" y="6386401"/>
            <a:ext cx="864649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143ED9C-0702-4F0F-8BDC-41F14D8B7C43}" type="datetime1">
              <a:rPr lang="nb-NO" smtClean="0"/>
              <a:t>19.01.2022</a:t>
            </a:fld>
            <a:endParaRPr lang="nb-NO" dirty="0"/>
          </a:p>
        </p:txBody>
      </p:sp>
      <p:sp>
        <p:nvSpPr>
          <p:cNvPr id="15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551037" y="6386400"/>
            <a:ext cx="456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6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6241025" y="6386401"/>
            <a:ext cx="592395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105156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9997" y="6386401"/>
            <a:ext cx="940800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552A722-7EA5-4D1B-B70A-53A394E5522B}" type="datetime1">
              <a:rPr lang="nb-NO" smtClean="0"/>
              <a:t>19.01.2022</a:t>
            </a:fld>
            <a:endParaRPr lang="nb-NO" dirty="0"/>
          </a:p>
        </p:txBody>
      </p:sp>
      <p:sp>
        <p:nvSpPr>
          <p:cNvPr id="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551037" y="6386400"/>
            <a:ext cx="456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9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6241025" y="6386401"/>
            <a:ext cx="592395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736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0000" y="6386401"/>
            <a:ext cx="864649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2DF061D1-0DB7-452D-A5CA-2143200156A1}" type="datetime1">
              <a:rPr lang="nb-NO" smtClean="0"/>
              <a:t>19.01.2022</a:t>
            </a:fld>
            <a:endParaRPr lang="nb-NO" dirty="0"/>
          </a:p>
        </p:txBody>
      </p:sp>
      <p:sp>
        <p:nvSpPr>
          <p:cNvPr id="10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551037" y="6386400"/>
            <a:ext cx="456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1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6241025" y="6386401"/>
            <a:ext cx="592395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36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telsl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A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179" y="2701614"/>
            <a:ext cx="10515600" cy="1051850"/>
          </a:xfrm>
        </p:spPr>
        <p:txBody>
          <a:bodyPr bIns="0" anchor="b">
            <a:normAutofit/>
          </a:bodyPr>
          <a:lstStyle>
            <a:lvl1pPr>
              <a:lnSpc>
                <a:spcPts val="45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901" y="3829228"/>
            <a:ext cx="10515600" cy="1051794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6" y="1"/>
            <a:ext cx="3938024" cy="264262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80000" y="6386401"/>
            <a:ext cx="864649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E23C9CE-8907-4534-84D5-B5AAE3420CA3}" type="datetime1">
              <a:rPr lang="nb-NO" smtClean="0"/>
              <a:t>19.01.2022</a:t>
            </a:fld>
            <a:endParaRPr lang="nb-NO" dirty="0"/>
          </a:p>
        </p:txBody>
      </p:sp>
      <p:sp>
        <p:nvSpPr>
          <p:cNvPr id="13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575236" y="6386400"/>
            <a:ext cx="9312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4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11117825" y="6386401"/>
            <a:ext cx="592395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728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35200"/>
            <a:ext cx="10515600" cy="91947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883" y="2138400"/>
            <a:ext cx="10043917" cy="32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999" y="6387464"/>
            <a:ext cx="941051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456BFE5-5388-46CF-B60D-49F6E5D15212}" type="datetime1">
              <a:rPr lang="nb-NO" smtClean="0"/>
              <a:t>19.01.2022</a:t>
            </a:fld>
            <a:endParaRPr lang="nb-NO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479999" y="5774400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55" y="5955790"/>
            <a:ext cx="2479045" cy="902210"/>
          </a:xfrm>
          <a:prstGeom prst="rect">
            <a:avLst/>
          </a:prstGeom>
        </p:spPr>
      </p:pic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1551037" y="6387463"/>
            <a:ext cx="4560000" cy="134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9" name="Plassholder for lysbildenummer 18"/>
          <p:cNvSpPr>
            <a:spLocks noGrp="1"/>
          </p:cNvSpPr>
          <p:nvPr>
            <p:ph type="sldNum" sz="quarter" idx="4"/>
          </p:nvPr>
        </p:nvSpPr>
        <p:spPr>
          <a:xfrm>
            <a:off x="6241025" y="6387464"/>
            <a:ext cx="592395" cy="134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CA74EC-751A-4C73-8F80-2937A31C247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92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62000" algn="l" defTabSz="914400" rtl="0" eaLnBrk="1" latinLnBrk="0" hangingPunct="1">
        <a:lnSpc>
          <a:spcPts val="2600"/>
        </a:lnSpc>
        <a:spcBef>
          <a:spcPts val="10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5738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6213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4150" algn="l" defTabSz="914400" rtl="0" eaLnBrk="1" latinLnBrk="0" hangingPunct="1">
        <a:lnSpc>
          <a:spcPts val="2600"/>
        </a:lnSpc>
        <a:spcBef>
          <a:spcPts val="50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177385" y="0"/>
            <a:ext cx="5471191" cy="260985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Velkommen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til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Bryne Vidaregåande skule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1695450" y="2743200"/>
            <a:ext cx="8369926" cy="3952875"/>
          </a:xfrm>
        </p:spPr>
        <p:txBody>
          <a:bodyPr>
            <a:normAutofit/>
          </a:bodyPr>
          <a:lstStyle/>
          <a:p>
            <a:endParaRPr lang="nb-NO" sz="3600" dirty="0"/>
          </a:p>
          <a:p>
            <a:endParaRPr lang="nb-NO" sz="4000" dirty="0"/>
          </a:p>
          <a:p>
            <a:r>
              <a:rPr lang="nb-NO" sz="4000" dirty="0"/>
              <a:t>Restaurant- og </a:t>
            </a:r>
            <a:r>
              <a:rPr lang="nb-NO" sz="4000" dirty="0" err="1"/>
              <a:t>matfag</a:t>
            </a:r>
            <a:endParaRPr lang="nb-NO" sz="4000" dirty="0"/>
          </a:p>
          <a:p>
            <a:endParaRPr lang="nb-NO" sz="4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A8FC2-ED3D-4155-919D-7394143FBB54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19.01.2022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7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E3B33C-1882-4892-B2C0-90E4F759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200"/>
            <a:ext cx="10515600" cy="88928"/>
          </a:xfrm>
        </p:spPr>
        <p:txBody>
          <a:bodyPr>
            <a:normAutofit fontScale="90000"/>
          </a:bodyPr>
          <a:lstStyle/>
          <a:p>
            <a:r>
              <a:rPr lang="nb-NO" dirty="0"/>
              <a:t>Utdanningsløp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B47AB39-1478-44C0-9A7C-F7AA8306E1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F061D1-0DB7-452D-A5CA-2143200156A1}" type="datetime1">
              <a:rPr lang="nb-NO" smtClean="0"/>
              <a:t>19.01.2022</a:t>
            </a:fld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89C8EE-9E7D-43AD-AD6D-9339F201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1215956"/>
            <a:ext cx="10790855" cy="44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285875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Første år – VG1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06412" y="1619250"/>
            <a:ext cx="7532938" cy="41719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altLang="nb-NO" sz="1600" dirty="0"/>
              <a:t>Mulighet til å «smake» på alle de 11 ulike yrkene innen Restaurant- og matfag.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Programfag 17 timer pr uke, hvor 3 dager er praktisk arbeid på kjøkkenet.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Fellesfag 12 timer pr uke: Engelsk, matematikk, naturfag og kroppsøving.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Yrkesfaglig fordypning: 6 timer pr uke, hvor eleven selv velger hvilket av yrkene innen Restaurant- og matfag man vil se nærmere på.</a:t>
            </a:r>
          </a:p>
          <a:p>
            <a:pPr>
              <a:lnSpc>
                <a:spcPct val="100000"/>
              </a:lnSpc>
            </a:pPr>
            <a:endParaRPr lang="nb-NO" altLang="nb-NO" sz="1600" dirty="0"/>
          </a:p>
          <a:p>
            <a:endParaRPr lang="nb-NO" sz="1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2A722-7EA5-4D1B-B70A-53A394E5522B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19.01.2022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3956977"/>
            <a:ext cx="2626403" cy="174849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AE88303-B5A0-4BB3-87C3-34D3D3883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2" t="22940" r="9331" b="10609"/>
          <a:stretch/>
        </p:blipFill>
        <p:spPr>
          <a:xfrm>
            <a:off x="2633708" y="3885134"/>
            <a:ext cx="3462292" cy="18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Andre år - VG2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" indent="0">
              <a:lnSpc>
                <a:spcPct val="100000"/>
              </a:lnSpc>
              <a:buNone/>
            </a:pPr>
            <a:r>
              <a:rPr lang="nb-NO" altLang="nb-NO" sz="1600" dirty="0"/>
              <a:t>Her velger du den yrkesretningen du interesserer deg mest for, og som du passer best til. Her begynner «spissingen».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Vg2 Kokk- og servitørfag - er veien for deg som ønsker å bli: servitør, kokk, ernæringskokk og ferskvarehandler.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Vg2 Kjøttfag og næringsmiddelindustri - er veien for deg som ønsker å bli: kjøttskjærer, pølsemaker, slakter,  fagarbeider innen sjømatproduksjon eller fagoperatør innenfor industriell næringsmiddelproduksjon.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Vg2 Baker- og konditorfag – er veien for deg som ønsker å bli baker eller konditor.</a:t>
            </a:r>
          </a:p>
          <a:p>
            <a:pPr>
              <a:lnSpc>
                <a:spcPct val="100000"/>
              </a:lnSpc>
            </a:pPr>
            <a:r>
              <a:rPr lang="nb-NO" altLang="nb-NO" sz="1600" dirty="0"/>
              <a:t>Bryne </a:t>
            </a:r>
            <a:r>
              <a:rPr lang="nb-NO" altLang="nb-NO" sz="1600" dirty="0" err="1"/>
              <a:t>vgs</a:t>
            </a:r>
            <a:r>
              <a:rPr lang="nb-NO" altLang="nb-NO" sz="1600" dirty="0"/>
              <a:t> tilbyr alle retningene.</a:t>
            </a:r>
          </a:p>
          <a:p>
            <a:pPr marL="1800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2A722-7EA5-4D1B-B70A-53A394E5522B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19.01.2022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779" y="4357005"/>
            <a:ext cx="3250204" cy="21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52537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l_bvgs">
  <a:themeElements>
    <a:clrScheme name="BVG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A848"/>
      </a:accent1>
      <a:accent2>
        <a:srgbClr val="21327C"/>
      </a:accent2>
      <a:accent3>
        <a:srgbClr val="E4191D"/>
      </a:accent3>
      <a:accent4>
        <a:srgbClr val="318F3A"/>
      </a:accent4>
      <a:accent5>
        <a:srgbClr val="B12920"/>
      </a:accent5>
      <a:accent6>
        <a:srgbClr val="1C2963"/>
      </a:accent6>
      <a:hlink>
        <a:srgbClr val="0563C1"/>
      </a:hlink>
      <a:folHlink>
        <a:srgbClr val="954F7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bvgs.potx" id="{30984E88-3659-4E1B-83A7-55E1A38F1E8D}" vid="{2200103B-D7AC-4A8A-BBCA-816AD8E38C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ppt_mal_bvgs</vt:lpstr>
      <vt:lpstr>Velkommen  til  Bryne Vidaregåande skule</vt:lpstr>
      <vt:lpstr>Utdanningsløp</vt:lpstr>
      <vt:lpstr>Første år – VG1</vt:lpstr>
      <vt:lpstr>Andre år - VG2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 til  Bryne Vidaregåande skule</dc:title>
  <dc:creator>Hanne Christensen</dc:creator>
  <cp:lastModifiedBy>Ane Undheim</cp:lastModifiedBy>
  <cp:revision>2</cp:revision>
  <dcterms:created xsi:type="dcterms:W3CDTF">2022-01-19T12:26:37Z</dcterms:created>
  <dcterms:modified xsi:type="dcterms:W3CDTF">2022-01-19T13:53:01Z</dcterms:modified>
</cp:coreProperties>
</file>