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942"/>
    <a:srgbClr val="37A848"/>
    <a:srgbClr val="21327C"/>
    <a:srgbClr val="E41D19"/>
    <a:srgbClr val="36A948"/>
    <a:srgbClr val="68A750"/>
    <a:srgbClr val="8BBE74"/>
    <a:srgbClr val="6DAD51"/>
    <a:srgbClr val="8CBE78"/>
    <a:srgbClr val="C4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94660"/>
  </p:normalViewPr>
  <p:slideViewPr>
    <p:cSldViewPr snapToGrid="0">
      <p:cViewPr>
        <p:scale>
          <a:sx n="112" d="100"/>
          <a:sy n="112" d="100"/>
        </p:scale>
        <p:origin x="5742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ve Aasland" userId="f9be0e3f-8494-4bc2-a7a6-a6a1d287aae9" providerId="ADAL" clId="{FF28E5D9-CD80-440F-8B35-56495B75B940}"/>
    <pc:docChg chg="custSel addSld modSld">
      <pc:chgData name="Sigve Aasland" userId="f9be0e3f-8494-4bc2-a7a6-a6a1d287aae9" providerId="ADAL" clId="{FF28E5D9-CD80-440F-8B35-56495B75B940}" dt="2022-01-17T14:46:52.998" v="704" actId="20577"/>
      <pc:docMkLst>
        <pc:docMk/>
      </pc:docMkLst>
      <pc:sldChg chg="modSp mod">
        <pc:chgData name="Sigve Aasland" userId="f9be0e3f-8494-4bc2-a7a6-a6a1d287aae9" providerId="ADAL" clId="{FF28E5D9-CD80-440F-8B35-56495B75B940}" dt="2022-01-17T14:41:36.319" v="0" actId="20577"/>
        <pc:sldMkLst>
          <pc:docMk/>
          <pc:sldMk cId="1864836679" sldId="274"/>
        </pc:sldMkLst>
        <pc:spChg chg="mod">
          <ac:chgData name="Sigve Aasland" userId="f9be0e3f-8494-4bc2-a7a6-a6a1d287aae9" providerId="ADAL" clId="{FF28E5D9-CD80-440F-8B35-56495B75B940}" dt="2022-01-17T14:41:36.319" v="0" actId="20577"/>
          <ac:spMkLst>
            <pc:docMk/>
            <pc:sldMk cId="1864836679" sldId="274"/>
            <ac:spMk id="3" creationId="{7007AF8C-24AE-4A21-8624-160002C531B6}"/>
          </ac:spMkLst>
        </pc:spChg>
      </pc:sldChg>
      <pc:sldChg chg="modSp new mod">
        <pc:chgData name="Sigve Aasland" userId="f9be0e3f-8494-4bc2-a7a6-a6a1d287aae9" providerId="ADAL" clId="{FF28E5D9-CD80-440F-8B35-56495B75B940}" dt="2022-01-17T14:45:58.397" v="570" actId="20577"/>
        <pc:sldMkLst>
          <pc:docMk/>
          <pc:sldMk cId="1529825135" sldId="275"/>
        </pc:sldMkLst>
        <pc:spChg chg="mod">
          <ac:chgData name="Sigve Aasland" userId="f9be0e3f-8494-4bc2-a7a6-a6a1d287aae9" providerId="ADAL" clId="{FF28E5D9-CD80-440F-8B35-56495B75B940}" dt="2022-01-17T14:42:04.061" v="38" actId="20577"/>
          <ac:spMkLst>
            <pc:docMk/>
            <pc:sldMk cId="1529825135" sldId="275"/>
            <ac:spMk id="2" creationId="{FA5985F5-DE1B-4811-A69C-B031164B78CB}"/>
          </ac:spMkLst>
        </pc:spChg>
        <pc:spChg chg="mod">
          <ac:chgData name="Sigve Aasland" userId="f9be0e3f-8494-4bc2-a7a6-a6a1d287aae9" providerId="ADAL" clId="{FF28E5D9-CD80-440F-8B35-56495B75B940}" dt="2022-01-17T14:45:58.397" v="570" actId="20577"/>
          <ac:spMkLst>
            <pc:docMk/>
            <pc:sldMk cId="1529825135" sldId="275"/>
            <ac:spMk id="3" creationId="{4FEBA7B6-DF47-4E13-AED7-B3F856AAD070}"/>
          </ac:spMkLst>
        </pc:spChg>
      </pc:sldChg>
      <pc:sldChg chg="modSp new mod">
        <pc:chgData name="Sigve Aasland" userId="f9be0e3f-8494-4bc2-a7a6-a6a1d287aae9" providerId="ADAL" clId="{FF28E5D9-CD80-440F-8B35-56495B75B940}" dt="2022-01-17T14:46:52.998" v="704" actId="20577"/>
        <pc:sldMkLst>
          <pc:docMk/>
          <pc:sldMk cId="1064481305" sldId="276"/>
        </pc:sldMkLst>
        <pc:spChg chg="mod">
          <ac:chgData name="Sigve Aasland" userId="f9be0e3f-8494-4bc2-a7a6-a6a1d287aae9" providerId="ADAL" clId="{FF28E5D9-CD80-440F-8B35-56495B75B940}" dt="2022-01-17T14:46:16.162" v="603" actId="20577"/>
          <ac:spMkLst>
            <pc:docMk/>
            <pc:sldMk cId="1064481305" sldId="276"/>
            <ac:spMk id="2" creationId="{74D74B8A-06F7-43DE-8EE7-CE0C8155C472}"/>
          </ac:spMkLst>
        </pc:spChg>
        <pc:spChg chg="mod">
          <ac:chgData name="Sigve Aasland" userId="f9be0e3f-8494-4bc2-a7a6-a6a1d287aae9" providerId="ADAL" clId="{FF28E5D9-CD80-440F-8B35-56495B75B940}" dt="2022-01-17T14:46:52.998" v="704" actId="20577"/>
          <ac:spMkLst>
            <pc:docMk/>
            <pc:sldMk cId="1064481305" sldId="276"/>
            <ac:spMk id="3" creationId="{8B4A21E2-9CF4-4D48-9020-E4EF72AD44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9C21-20D5-4976-B093-B3533BD9DAA5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A67A-2DF9-4DB1-A1AF-77E8736EA6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70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A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84" y="2701614"/>
            <a:ext cx="7886700" cy="1051850"/>
          </a:xfrm>
        </p:spPr>
        <p:txBody>
          <a:bodyPr bIns="0" anchor="b">
            <a:normAutofit/>
          </a:bodyPr>
          <a:lstStyle>
            <a:lvl1pPr>
              <a:lnSpc>
                <a:spcPts val="45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6" y="3829228"/>
            <a:ext cx="7886700" cy="1051794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2" y="0"/>
            <a:ext cx="2953518" cy="264262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E23C9CE-8907-4534-84D5-B5AAE3420CA3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3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81427" y="6386400"/>
            <a:ext cx="6984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4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83383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65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412" y="1897200"/>
            <a:ext cx="3420000" cy="782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5350" y="1897200"/>
            <a:ext cx="3420000" cy="782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82412" y="2679412"/>
            <a:ext cx="3420000" cy="29279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095350" y="2679412"/>
            <a:ext cx="3420000" cy="292789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D2084562-0DF9-457C-8BF4-5FE3F753028B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7" name="Plassholder for bunntekst 17"/>
          <p:cNvSpPr>
            <a:spLocks noGrp="1"/>
          </p:cNvSpPr>
          <p:nvPr>
            <p:ph type="ftr" sz="quarter" idx="15"/>
          </p:nvPr>
        </p:nvSpPr>
        <p:spPr>
          <a:xfrm>
            <a:off x="1163278" y="6386400"/>
            <a:ext cx="342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8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46807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28650" y="720000"/>
            <a:ext cx="7886700" cy="9194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6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DF061D1-0DB7-452D-A5CA-2143200156A1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0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63278" y="6386400"/>
            <a:ext cx="342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1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46807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667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871B3B7-863E-4011-A679-F5BD4694FE4C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9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63278" y="6386400"/>
            <a:ext cx="342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46807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662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1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84" y="2701614"/>
            <a:ext cx="7886700" cy="1051850"/>
          </a:xfrm>
        </p:spPr>
        <p:txBody>
          <a:bodyPr bIns="0" anchor="b">
            <a:norm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6" y="3829228"/>
            <a:ext cx="7886700" cy="105179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2" y="0"/>
            <a:ext cx="2953518" cy="2642621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D629F578-00DF-4C0E-91B3-6A0AD93552F8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20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81427" y="6386400"/>
            <a:ext cx="6984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21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83383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048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3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84" y="2701614"/>
            <a:ext cx="7886700" cy="1051850"/>
          </a:xfrm>
        </p:spPr>
        <p:txBody>
          <a:bodyPr bIns="0" anchor="b">
            <a:norm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6" y="3829228"/>
            <a:ext cx="7886700" cy="105179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2" y="0"/>
            <a:ext cx="2953518" cy="2642621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6E266E8-082D-45CD-A4B0-037561934ABD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21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81427" y="6386400"/>
            <a:ext cx="6984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22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83383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917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8" y="6386400"/>
            <a:ext cx="705600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552A722-7EA5-4D1B-B70A-53A394E5522B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63278" y="6386400"/>
            <a:ext cx="342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9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46807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975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DB173C4-DD14-4BA3-8583-49537EADB426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2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81427" y="6386400"/>
            <a:ext cx="6984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3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83383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34178" y="2247468"/>
            <a:ext cx="7772400" cy="23876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8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4178" y="2247468"/>
            <a:ext cx="7772400" cy="23876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163E81D1-8E9F-496A-827D-359E39A077E1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6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81427" y="6386400"/>
            <a:ext cx="6984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7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83383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430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34178" y="2247468"/>
            <a:ext cx="7772400" cy="23876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67C77569-0019-4826-A04D-420CBCD9B552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6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81427" y="6386400"/>
            <a:ext cx="6984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7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83383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71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1692000"/>
            <a:ext cx="8424000" cy="3960000"/>
          </a:xfrm>
          <a:solidFill>
            <a:srgbClr val="9C9B9B"/>
          </a:solidFill>
        </p:spPr>
        <p:txBody>
          <a:bodyPr lIns="0" tIns="1080000">
            <a:normAutofit/>
          </a:bodyPr>
          <a:lstStyle>
            <a:lvl1pPr marL="1800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endParaRPr lang="nb-NO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E006A9-88F4-4198-90EC-5717A9128E88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4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63278" y="6386400"/>
            <a:ext cx="342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5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46807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720000"/>
            <a:ext cx="7886700" cy="9194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9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82412" y="1896813"/>
            <a:ext cx="3420000" cy="371049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5095350" y="1896812"/>
            <a:ext cx="3420000" cy="371049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6400"/>
            <a:ext cx="648487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143ED9C-0702-4F0F-8BDC-41F14D8B7C43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15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63278" y="6386400"/>
            <a:ext cx="342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6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4680769" y="6386400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720000"/>
            <a:ext cx="7886700" cy="9194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3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35200"/>
            <a:ext cx="7886700" cy="9194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412" y="2138400"/>
            <a:ext cx="7532938" cy="32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 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387463"/>
            <a:ext cx="705788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6BFE5-5388-46CF-B60D-49F6E5D15212}" type="datetime1">
              <a:rPr lang="nb-NO" smtClean="0"/>
              <a:t>17.01.2022</a:t>
            </a:fld>
            <a:endParaRPr lang="nb-NO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59999" y="5774400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55790"/>
            <a:ext cx="1859284" cy="902210"/>
          </a:xfrm>
          <a:prstGeom prst="rect">
            <a:avLst/>
          </a:prstGeom>
        </p:spPr>
      </p:pic>
      <p:sp>
        <p:nvSpPr>
          <p:cNvPr id="1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163278" y="6387463"/>
            <a:ext cx="342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9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4680769" y="6387463"/>
            <a:ext cx="444296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32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63" r:id="rId3"/>
    <p:sldLayoutId id="2147483662" r:id="rId4"/>
    <p:sldLayoutId id="2147483675" r:id="rId5"/>
    <p:sldLayoutId id="2147483676" r:id="rId6"/>
    <p:sldLayoutId id="2147483661" r:id="rId7"/>
    <p:sldLayoutId id="2147483672" r:id="rId8"/>
    <p:sldLayoutId id="2147483664" r:id="rId9"/>
    <p:sldLayoutId id="2147483665" r:id="rId10"/>
    <p:sldLayoutId id="2147483666" r:id="rId11"/>
    <p:sldLayoutId id="2147483667" r:id="rId12"/>
  </p:sldLayoutIdLst>
  <p:hf sldNum="0" hdr="0" ftr="0"/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62000" algn="l" defTabSz="914400" rtl="0" eaLnBrk="1" latinLnBrk="0" hangingPunct="1">
        <a:lnSpc>
          <a:spcPts val="2600"/>
        </a:lnSpc>
        <a:spcBef>
          <a:spcPts val="10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5738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6213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4150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BCB3DB-8517-B84D-89DC-A4A5154013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29F578-00DF-4C0E-91B3-6A0AD93552F8}" type="datetime1">
              <a:rPr lang="nb-NO" smtClean="0"/>
              <a:t>17.01.2022</a:t>
            </a:fld>
            <a:endParaRPr lang="nb-NO" dirty="0"/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2180AB01-3DC7-FE4F-9CDC-6A74E5CF1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6C506-7734-47CB-BA2C-7D7E3595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Teknologi og industrifag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A5D817-5ECD-472C-B487-F06B13308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42" y="4145422"/>
            <a:ext cx="7886700" cy="1051794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VG1 TIF</a:t>
            </a:r>
          </a:p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B2AA72-D6F2-4ADA-BD6A-AE43562E2E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23C9CE-8907-4534-84D5-B5AAE3420CA3}" type="datetime1">
              <a:rPr lang="nb-NO" smtClean="0"/>
              <a:t>17.01.2022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30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B2E1681-D69A-40B4-91D5-75EE2B099D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71B3B7-863E-4011-A679-F5BD4694FE4C}" type="datetime1">
              <a:rPr lang="nb-NO" smtClean="0"/>
              <a:t>17.01.2022</a:t>
            </a:fld>
            <a:endParaRPr lang="nb-NO" dirty="0"/>
          </a:p>
        </p:txBody>
      </p:sp>
      <p:pic>
        <p:nvPicPr>
          <p:cNvPr id="20" name="Bilde 19" descr="Et bilde som inneholder innendørs, enhet, fresemaskin&#10;&#10;Automatisk generert beskrivelse">
            <a:extLst>
              <a:ext uri="{FF2B5EF4-FFF2-40B4-BE49-F238E27FC236}">
                <a16:creationId xmlns:a16="http://schemas.microsoft.com/office/drawing/2014/main" id="{107F5CC9-9CC2-4F47-BBB6-AFA826E5F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18" y="2409914"/>
            <a:ext cx="5930781" cy="4448086"/>
          </a:xfrm>
          <a:prstGeom prst="rect">
            <a:avLst/>
          </a:prstGeom>
        </p:spPr>
      </p:pic>
      <p:pic>
        <p:nvPicPr>
          <p:cNvPr id="22" name="Bilde 21" descr="Et bilde som inneholder projektor&#10;&#10;Automatisk generert beskrivelse">
            <a:extLst>
              <a:ext uri="{FF2B5EF4-FFF2-40B4-BE49-F238E27FC236}">
                <a16:creationId xmlns:a16="http://schemas.microsoft.com/office/drawing/2014/main" id="{46FD6CE8-63AA-4C5E-AE99-F1D04991E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7878" y="647878"/>
            <a:ext cx="5183024" cy="3887268"/>
          </a:xfrm>
          <a:prstGeom prst="rect">
            <a:avLst/>
          </a:prstGeom>
        </p:spPr>
      </p:pic>
      <p:pic>
        <p:nvPicPr>
          <p:cNvPr id="24" name="Bilde 23" descr="Et bilde som inneholder tekst, fresemaskin&#10;&#10;Automatisk generert beskrivelse">
            <a:extLst>
              <a:ext uri="{FF2B5EF4-FFF2-40B4-BE49-F238E27FC236}">
                <a16:creationId xmlns:a16="http://schemas.microsoft.com/office/drawing/2014/main" id="{9B3D82B0-A4C6-4203-8B55-8D1BD0744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387" y="844432"/>
            <a:ext cx="5183025" cy="3887269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573757F8-2C0F-433B-942A-41E9DD961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799" y="2451841"/>
            <a:ext cx="5035609" cy="3776707"/>
          </a:xfrm>
          <a:prstGeom prst="rect">
            <a:avLst/>
          </a:prstGeom>
        </p:spPr>
      </p:pic>
      <p:pic>
        <p:nvPicPr>
          <p:cNvPr id="30" name="Bilde 29" descr="Et bilde som inneholder vegg, tilbehør, dekorert&#10;&#10;Automatisk generert beskrivelse">
            <a:extLst>
              <a:ext uri="{FF2B5EF4-FFF2-40B4-BE49-F238E27FC236}">
                <a16:creationId xmlns:a16="http://schemas.microsoft.com/office/drawing/2014/main" id="{05202EA8-F350-4A37-A4E7-0D18BBA41A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7226" y="2543975"/>
            <a:ext cx="4789918" cy="3592439"/>
          </a:xfrm>
          <a:prstGeom prst="rect">
            <a:avLst/>
          </a:prstGeom>
        </p:spPr>
      </p:pic>
      <p:pic>
        <p:nvPicPr>
          <p:cNvPr id="32" name="Bilde 31" descr="Et bilde som inneholder tekst, innendørs, gulv, person&#10;&#10;Automatisk generert beskrivelse">
            <a:extLst>
              <a:ext uri="{FF2B5EF4-FFF2-40B4-BE49-F238E27FC236}">
                <a16:creationId xmlns:a16="http://schemas.microsoft.com/office/drawing/2014/main" id="{3C6C0BD3-2C53-47C8-8566-20858AD9F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03" y="122846"/>
            <a:ext cx="6940430" cy="52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457D8B-AF41-41A7-800C-BCB2641A4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19423"/>
            <a:ext cx="7772400" cy="820472"/>
          </a:xfrm>
        </p:spPr>
        <p:txBody>
          <a:bodyPr/>
          <a:lstStyle/>
          <a:p>
            <a:r>
              <a:rPr lang="nb-NO" dirty="0"/>
              <a:t>….en vei til over 100 yrker !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F56AFC-72A4-44C8-9DFC-A82A8A5D28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3E81D1-8E9F-496A-827D-359E39A077E1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65FE324-BA3D-45B5-A315-4E4813A28F5D}"/>
              </a:ext>
            </a:extLst>
          </p:cNvPr>
          <p:cNvSpPr txBox="1"/>
          <p:nvPr/>
        </p:nvSpPr>
        <p:spPr>
          <a:xfrm>
            <a:off x="871671" y="2444097"/>
            <a:ext cx="4681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Liker du å jobbe med både hode og hendene?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VG1 TIF på Bryne vil gi deg en smak både av…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48B8BC-72A9-4A7E-96DC-8EDACE947252}"/>
              </a:ext>
            </a:extLst>
          </p:cNvPr>
          <p:cNvSpPr txBox="1"/>
          <p:nvPr/>
        </p:nvSpPr>
        <p:spPr>
          <a:xfrm>
            <a:off x="3358497" y="4101981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Sveising…et </a:t>
            </a:r>
            <a:r>
              <a:rPr lang="nb-NO" dirty="0" err="1">
                <a:solidFill>
                  <a:schemeClr val="bg1"/>
                </a:solidFill>
              </a:rPr>
              <a:t>håndtverk</a:t>
            </a:r>
            <a:r>
              <a:rPr lang="nb-NO" dirty="0">
                <a:solidFill>
                  <a:schemeClr val="bg1"/>
                </a:solidFill>
              </a:rPr>
              <a:t>, nesten kunst..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D26A4F7-DBF1-4D45-BAC0-BA3D193A16E0}"/>
              </a:ext>
            </a:extLst>
          </p:cNvPr>
          <p:cNvSpPr txBox="1"/>
          <p:nvPr/>
        </p:nvSpPr>
        <p:spPr>
          <a:xfrm>
            <a:off x="2529555" y="4471313"/>
            <a:ext cx="476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Maskinering…lær å la maskinene jobbe for deg...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9FF7DCF-951A-4247-B0CC-1DACBA01C3AB}"/>
              </a:ext>
            </a:extLst>
          </p:cNvPr>
          <p:cNvSpPr txBox="1"/>
          <p:nvPr/>
        </p:nvSpPr>
        <p:spPr>
          <a:xfrm>
            <a:off x="1790375" y="4918106"/>
            <a:ext cx="588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Styringsteknikk…kople en motor, styr en robot, forstå strøm..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A7F0FF-7715-45DC-B809-B004AC64293D}"/>
              </a:ext>
            </a:extLst>
          </p:cNvPr>
          <p:cNvSpPr txBox="1"/>
          <p:nvPr/>
        </p:nvSpPr>
        <p:spPr>
          <a:xfrm>
            <a:off x="2529555" y="5317703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3D tegning…å forstå en </a:t>
            </a:r>
            <a:r>
              <a:rPr lang="nb-NO" dirty="0" err="1">
                <a:solidFill>
                  <a:schemeClr val="bg1"/>
                </a:solidFill>
              </a:rPr>
              <a:t>tegning..å</a:t>
            </a:r>
            <a:r>
              <a:rPr lang="nb-NO" dirty="0">
                <a:solidFill>
                  <a:schemeClr val="bg1"/>
                </a:solidFill>
              </a:rPr>
              <a:t> lage egne tegninger…</a:t>
            </a:r>
          </a:p>
        </p:txBody>
      </p:sp>
    </p:spTree>
    <p:extLst>
      <p:ext uri="{BB962C8B-B14F-4D97-AF65-F5344CB8AC3E}">
        <p14:creationId xmlns:p14="http://schemas.microsoft.com/office/powerpoint/2010/main" val="39574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30BCFDD-8B4B-47D6-B279-F778AB2C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" indent="0">
              <a:buNone/>
            </a:pPr>
            <a:r>
              <a:rPr lang="nb-NO" dirty="0">
                <a:solidFill>
                  <a:schemeClr val="accent3"/>
                </a:solidFill>
              </a:rPr>
              <a:t>PROGRAMFAG</a:t>
            </a:r>
          </a:p>
          <a:p>
            <a:r>
              <a:rPr lang="nb-NO" dirty="0"/>
              <a:t>Produksjon og tjenester</a:t>
            </a:r>
          </a:p>
          <a:p>
            <a:r>
              <a:rPr lang="nb-NO" dirty="0"/>
              <a:t>Produktivitet og kvalitet</a:t>
            </a:r>
          </a:p>
          <a:p>
            <a:r>
              <a:rPr lang="nb-NO" dirty="0"/>
              <a:t>Konstruksjons- og styringsteknikk</a:t>
            </a:r>
          </a:p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Yrkesfaglig fordypning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E9DA28-E409-4EA9-80B8-70885E412FE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18000" indent="0">
              <a:buNone/>
            </a:pPr>
            <a:r>
              <a:rPr lang="nb-NO" dirty="0">
                <a:solidFill>
                  <a:schemeClr val="accent3"/>
                </a:solidFill>
              </a:rPr>
              <a:t>FELLESFAG</a:t>
            </a:r>
          </a:p>
          <a:p>
            <a:r>
              <a:rPr lang="nb-NO" dirty="0"/>
              <a:t>Engelsk</a:t>
            </a:r>
          </a:p>
          <a:p>
            <a:r>
              <a:rPr lang="nb-NO" dirty="0"/>
              <a:t>Matematikk</a:t>
            </a:r>
          </a:p>
          <a:p>
            <a:r>
              <a:rPr lang="nb-NO" dirty="0"/>
              <a:t>Naturfag</a:t>
            </a:r>
          </a:p>
          <a:p>
            <a:r>
              <a:rPr lang="nb-NO" dirty="0"/>
              <a:t>Kroppsøving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3C887E-08EC-4C47-BF85-4154314B0F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43ED9C-0702-4F0F-8BDC-41F14D8B7C43}" type="datetime1">
              <a:rPr lang="nb-NO" smtClean="0"/>
              <a:t>17.01.2022</a:t>
            </a:fld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0887EF4-DC4C-4C4B-A7B9-A9427F45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er fagene på TIF:</a:t>
            </a:r>
          </a:p>
        </p:txBody>
      </p:sp>
    </p:spTree>
    <p:extLst>
      <p:ext uri="{BB962C8B-B14F-4D97-AF65-F5344CB8AC3E}">
        <p14:creationId xmlns:p14="http://schemas.microsoft.com/office/powerpoint/2010/main" val="141826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6D8A1-429F-48EE-B845-4AE725AE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Yrkesfaglig fordypning - YFF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07AF8C-24AE-4A21-8624-160002C5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Ca</a:t>
            </a:r>
            <a:r>
              <a:rPr lang="nb-NO" dirty="0"/>
              <a:t> 6 t/u skal dere få smake på et mulig yrke (VG3 lære) dere kan utdanne dere til etter VG1 TIF.</a:t>
            </a:r>
          </a:p>
          <a:p>
            <a:r>
              <a:rPr lang="nb-NO" dirty="0"/>
              <a:t>I år er det organisert med 6 timer på onsdager gjennom hele året. Noen elever er utplasserte i bedrifter, og mange er inne på skolen i grupper på tvers av klassene.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8DB7DA-3329-4257-BB54-F637F540CF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52A722-7EA5-4D1B-B70A-53A394E5522B}" type="datetime1">
              <a:rPr lang="nb-NO" smtClean="0"/>
              <a:t>17.01.2022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483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5985F5-DE1B-4811-A69C-B031164B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kan vi tilby året etter, på VG2?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EBA7B6-DF47-4E13-AED7-B3F856AA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3"/>
                </a:solidFill>
              </a:rPr>
              <a:t>VG2 Industriteknologi </a:t>
            </a:r>
            <a:r>
              <a:rPr lang="nb-NO" dirty="0"/>
              <a:t>: Vi gir elevene fordypninger innen CNC, industrimekaniker/montør, plate- og sveisefagene. Men, ALLE våre VG2 INT-elever er kvalifiserte til å søke lære innen over 20 ulike yrker etterpå. </a:t>
            </a:r>
          </a:p>
          <a:p>
            <a:r>
              <a:rPr lang="nb-NO" dirty="0">
                <a:solidFill>
                  <a:schemeClr val="accent3"/>
                </a:solidFill>
              </a:rPr>
              <a:t>VG2 Transport- og logistikkfag </a:t>
            </a:r>
            <a:r>
              <a:rPr lang="nb-NO" dirty="0"/>
              <a:t>: Vi gir elevene opplæring som kvalifiserer både til logistikkjobber, lagermedarbeidere, transportsjåfører osv. Vi gir også elevene Truckopplæring i skolen.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103BDE-0A59-4676-B82D-A5BABF46B6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52A722-7EA5-4D1B-B70A-53A394E5522B}" type="datetime1">
              <a:rPr lang="nb-NO" smtClean="0"/>
              <a:t>17.01.2022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982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D74B8A-06F7-43DE-8EE7-CE0C8155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Lurer dere litt på dette nå…?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4A21E2-9CF4-4D48-9020-E4EF72AD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Sigve Aasland- Avdelingsleder – 47 63 58 01</a:t>
            </a:r>
          </a:p>
          <a:p>
            <a:r>
              <a:rPr lang="nb-NO" dirty="0"/>
              <a:t>Inger Johanne Rosland Bø – Yrkes- og utdanningsrådgiver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18320E-981A-4030-9F38-5BF27C5FF1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52A722-7EA5-4D1B-B70A-53A394E5522B}" type="datetime1">
              <a:rPr lang="nb-NO" smtClean="0"/>
              <a:t>17.01.2022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448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VG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A848"/>
      </a:accent1>
      <a:accent2>
        <a:srgbClr val="21327C"/>
      </a:accent2>
      <a:accent3>
        <a:srgbClr val="E4191D"/>
      </a:accent3>
      <a:accent4>
        <a:srgbClr val="318F3A"/>
      </a:accent4>
      <a:accent5>
        <a:srgbClr val="B12920"/>
      </a:accent5>
      <a:accent6>
        <a:srgbClr val="1C2963"/>
      </a:accent6>
      <a:hlink>
        <a:srgbClr val="0563C1"/>
      </a:hlink>
      <a:folHlink>
        <a:srgbClr val="954F7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bvgs.potx" id="{30984E88-3659-4E1B-83A7-55E1A38F1E8D}" vid="{2200103B-D7AC-4A8A-BBCA-816AD8E38C0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305</TotalTime>
  <Words>272</Words>
  <Application>Microsoft Office PowerPoint</Application>
  <PresentationFormat>Skjermfremvisning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Office-tema</vt:lpstr>
      <vt:lpstr>PowerPoint-presentasjon</vt:lpstr>
      <vt:lpstr>Teknologi og industrifag</vt:lpstr>
      <vt:lpstr>PowerPoint-presentasjon</vt:lpstr>
      <vt:lpstr>….en vei til over 100 yrker !</vt:lpstr>
      <vt:lpstr>Dette er fagene på TIF:</vt:lpstr>
      <vt:lpstr>Yrkesfaglig fordypning - YFF</vt:lpstr>
      <vt:lpstr>Hva kan vi tilby året etter, på VG2?</vt:lpstr>
      <vt:lpstr>Lurer dere litt på dette nå…?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dc:description>Template by Addpoint.no</dc:description>
  <cp:lastModifiedBy>Sigve Aasland</cp:lastModifiedBy>
  <cp:revision>6</cp:revision>
  <dcterms:created xsi:type="dcterms:W3CDTF">2020-01-02T14:00:45Z</dcterms:created>
  <dcterms:modified xsi:type="dcterms:W3CDTF">2022-01-17T14:46:58Z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